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6652-BB8C-4788-B8E0-C514EE71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381C-5523-44AF-81C7-C68CFFE72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718D-A49F-4E1E-B332-0DB15A4E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9BA1-F7A2-4CD4-A2C8-7276ABCE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317FA-CB5D-493E-96D3-73185A8A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30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5957-C1A5-40A8-9236-3D961C10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3D04D-677E-486C-8A00-3FAEA834B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9855-451F-4523-892D-F980DC41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DF79-0D8C-4761-B31C-0BDE52BB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FAE6-9721-4986-B807-BDCE7AFB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7B071-1578-4B87-A97B-EAC82C1B2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ECD4C-CE59-442B-8D92-EC73F9955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2A20-0D54-4A37-9E00-F2C9A48A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178-F9AF-40B1-B960-11F66D6A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BA07-0BF0-4BBA-8F82-6EB33785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1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89BD-1D6B-4431-B760-2EC52BC7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FC55-A41C-4696-8C93-CF43D000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06B1D-110A-4780-8FBB-8AD792AD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C717-E9E3-41E0-BBA5-0C185306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91A8C-85D4-4498-9A07-A02A102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59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4B2-4BE0-49EB-8076-E5F5A64A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8D1EE-71FE-4479-B4C6-37D66B17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0CD9-11FC-456F-8FBC-C8C6F6DC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D27BD-D499-448A-B51C-1BCA29EE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F5E5-DB3A-4AE4-809D-821E236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26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F7A8-6C62-4D5F-B255-6D5AEE6A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EB07-7172-4C35-AC4B-B72901375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68DF9-27A0-4B4A-B993-760F2D3B8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86B52-9488-4BE8-BF58-CA0B1476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9FD16-26A5-4088-804D-A9DBD629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F7097-A3DA-41E0-B513-0218CA79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1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43BA-2A73-44EF-8AB7-98EA212D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72916-AFE6-4169-ABE7-54604EA5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B7BB2-6543-4F9D-B1FB-EC2ED74A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F7211-558C-4FB9-8706-C243C436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65E62-F60E-4B85-B4F3-3F9BE2D5A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85137-38F8-493D-879C-A787D664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6A635-FCA7-405D-A5D3-4232ECE2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952A3-BC3E-4F49-B4BB-A21F90D1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30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9DC9-90AF-472F-92BE-B4451C90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FA5D8-4E26-43A4-A7E5-C1003CC5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EA1B2-0FF7-43BD-BE62-8A6210CE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9FBD0-4B79-4E24-98EB-C76BAC4D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30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B7C9-B807-40E9-A10E-814EC4D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E5AC6-479B-4ECB-AB7C-8B1F8FF7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7C74A-42C4-4B77-8BD5-F2B1CBBD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10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97DA-EF5F-45EF-88CB-7A546EEC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9716-7582-42A2-8186-B257A245C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8986-2883-45B0-BFD9-A568FECEF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ED94C-3F66-433A-80EA-1F02C252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60A7D-8D9D-403A-B31B-C4BB35E1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BC6-945E-4497-80AA-63809F0D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C351-F077-46F3-86F1-1D79DACC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65AEB-26D4-4BB9-800B-4F87C75E7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4114F-0181-4E6A-8791-84094198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A1B0D-B41A-4477-B545-A744F37C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5B1F0-6C9F-4E73-8A51-5C036232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E9D4D-28CC-466A-B1A1-7CF852D6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4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A16F2-DC7E-4FDD-AC13-6D36629D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FB578-4E9E-4A19-8A4C-FEA3E8ADF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5345-4DBF-4E25-A414-334397F32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F50F-8246-429E-AE5F-93DAA6FDC000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921C-316E-462D-AE49-11E96BD68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848C8-5054-4771-80A3-BBD9E911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76A7-8BEC-4FE7-9CFE-FE6CBBD35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034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AF5D546-B8F9-4F2F-B470-5814CA35D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AA0BFAB-7519-4CAA-9451-D9ED3D1A1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C33C02F-69DB-41CD-B8AF-4D60E7B39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25AED58-873D-46DE-BB11-8D065AE4B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F283B3F-78AF-4479-83C7-B422AD44F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EBBF86A-3BDE-46FD-A040-6FAF04BA3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8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595E422-9866-42FB-B191-F880AFC0A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E1A97B8-770C-4643-B753-2A883B65C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C583AD6-4B86-4081-A4D0-6EF63DE7F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B81797F-F067-4114-9DFB-F400FA357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AC4408B-27DF-41D5-8575-9559567DB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0CB16E2-698D-4BE6-9BDE-9F84917AE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D8D756B-C065-4061-BE23-C11C0F722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5FC813D-0671-4973-9872-0688C6C29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C75E20A-E785-401B-A057-466D66D82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282FC48-1BA9-492E-8093-402577410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7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7451D36-8FF0-406B-B5D9-2DAF667D2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A461F82-08A1-4A39-B850-E858C73F6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558A9B5-33BF-426A-8C9F-2FC3B727B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F491130-C177-4E57-ABBF-747F7307F9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1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1987E20-7E50-4C82-8461-E72A0A534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D6E5ED7-0491-42BC-ACC4-9AA4D7760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6023695-33AB-40DC-9EA3-73B88DA21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5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52D505E-3828-4A92-8D07-84C18B551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30062B6-7C6F-4C40-AD41-A966E9119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4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487ADFA-298D-4C02-A48F-ABFEF071F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5EECA69-2814-4B80-8DDF-25E30F03A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748F9C9-7F58-4425-97BC-3F3089CE4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D2F5A3C-70B6-4FF8-9366-AAD6C5991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0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C74D8EB-9470-4F49-971C-0289C0E27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501BB08-3B99-4BF7-BD19-CD1815997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DA27E3E-4B50-49C1-9A81-41AB2413AA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1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8CF16F7-DF90-4DCA-9237-0EB29E67A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2B3A176-C73B-4CA4-9D78-0F64D1F9B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82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290138B-59D3-4D94-808C-8BCB7D07E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2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C140C4F-187E-4641-A36D-3567CE396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8955EF9-8661-450E-9F28-67C96E644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9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1EF8A0D-094C-4BFD-A444-44BDBC202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EADF459-8085-45E0-AF86-3A9FE827F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09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49A0379-1FBF-4D40-B650-7759CFA4B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4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2DA51E50-75F7-4235-8FD4-D2E6E0CF4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8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5A18832-C166-467E-8E65-D5AE0012D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7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19F3B61E-AE31-4E5E-ABB4-932F435F6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32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4B570A6-C669-4484-93C6-F876CEE35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1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0F4E5E5-C788-4B0D-B83C-ABA5C0735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2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038CC34C-4503-434A-A705-76F9D8D70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1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B5456FD-A143-479A-AE96-F9A47BAD5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8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6C6A4662-1074-4938-BE1D-858A52FD7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4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FCB5F05-AB40-4EF8-8FBF-57D2FF49D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87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3B6A6D1-DCE5-46E4-BFCF-DE10341B6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9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D7D454CA-AAB5-4A61-B7B4-6C0CE7D21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3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FD82FA23-2D26-4AF3-B81C-211773CF4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8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DD883B5-DF1B-4065-ACE9-B3E032322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6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075E4272-8BBF-4B4B-9478-B732DB8CC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5892BC89-5972-4A5C-AA2F-EA6CC78F5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64B90D1-1F87-4234-96BD-59732BED6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4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AC7113EC-7453-4E0A-BCB8-58998B987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74D46F1-B218-44ED-B177-9011F8EA1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77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B05CDEE-2F60-482B-AF5E-E0E7CFC3F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8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E76D3C92-0116-49C4-B628-F4F2AC83F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5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902BCDD-A865-402A-9FE5-B3DE22EB6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7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8BAB9F12-E9B8-4B5B-94DA-3F26FB0E6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64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038C3DE6-B787-44E5-B689-B41FD8504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96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B1761E8F-1E47-4AE5-BA33-1D949AB8BE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30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8CF184B9-23C2-47A5-BDBE-651C2AF85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EDEA8B4-BC81-4A48-9BA8-CA4FCBCF3E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0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3AF5900-BB34-4AB8-B6E9-44FEC203F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90AA66B-D356-4040-860A-B6BD1FB25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2019-09-04T11:55:01Z</dcterms:created>
  <dcterms:modified xsi:type="dcterms:W3CDTF">2019-09-04T11:55:33Z</dcterms:modified>
</cp:coreProperties>
</file>