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78FDB-0F03-4402-BB89-1D5B84DE0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EE24B-44B7-4B65-AEA1-50915FF8C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BDA03-1C88-4E36-AA2A-9961066D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328C-928D-481D-9F21-D5E12F353F99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FB500-654C-40EC-A717-A1C10F89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CC054-D8BE-4107-A452-64B2A454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D1E6-2187-4190-BFD8-C1BF4CF5A5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410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2524-961C-4089-A838-990E20F0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5883D-AC08-41BF-8E26-B1A4CCFA0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F4198-A7F7-466C-B5BE-74CF00F0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328C-928D-481D-9F21-D5E12F353F99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F8FD8-AAD2-4310-AD88-85C148BB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0F946-BF00-4948-B511-26D95F4A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D1E6-2187-4190-BFD8-C1BF4CF5A5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217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87130B-3BA8-4494-BDA0-FD60BF5B1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6C034-D89E-4BD1-BB5E-4AADAF161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F3F0-E8E4-43FC-BF00-B839D4C9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328C-928D-481D-9F21-D5E12F353F99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7CA2E-3E80-441D-9CAD-3F2CA765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20296-5DA8-4193-BB36-A2AB4B3F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D1E6-2187-4190-BFD8-C1BF4CF5A5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906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7042-BA6A-4264-8F3D-44675228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C2380-9BB9-4A33-B069-0B37A7A52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96831-30F3-434B-A80F-1A3FEAD1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328C-928D-481D-9F21-D5E12F353F99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5C097-A104-480E-B19B-DEDF2BD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DC51E-0C52-4081-A180-AF77FAE86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D1E6-2187-4190-BFD8-C1BF4CF5A5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257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AA0EF-9D47-4CD5-9AC2-53A755CA8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52BA3-0E80-442E-9681-95EF1FE9D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5A8AD-00FB-480B-94A6-CBC26C93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328C-928D-481D-9F21-D5E12F353F99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F30C8-E87A-4810-AF5B-75AC69B4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89432-898B-490D-A450-B285882F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D1E6-2187-4190-BFD8-C1BF4CF5A5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014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FDF8-59F5-4B33-9944-649ABF5D3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7EB3A-D133-4542-A13A-4293DF1E0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C81B-EE4A-460F-AD80-6E5573573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56099-5C48-4AAE-A633-C2E59480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328C-928D-481D-9F21-D5E12F353F99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15912-853A-4BA9-AA4D-328C5341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B7651-9ADA-4819-9101-D017BDD7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D1E6-2187-4190-BFD8-C1BF4CF5A5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843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522E-4CA4-4DBB-925D-82B718C9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CB6D6-1EFD-4172-BA88-7BD3643E7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5FAAE-DD26-41EB-ADF6-23AFBF2DC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295119-CF8B-42BF-A393-7DECFD547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D27AF8-DC13-40A6-8F53-C3FBEFA81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6112B-7BF8-4314-87C3-6BC9A91F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328C-928D-481D-9F21-D5E12F353F99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C89A57-FD1E-487C-BEF2-2B40428B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F6D764-60FE-4BB0-908B-93B6CA1F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D1E6-2187-4190-BFD8-C1BF4CF5A5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974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2D16-3F3F-4CF6-8FB9-B9D252AE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69C12-53BC-421F-8C93-9D57D6036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328C-928D-481D-9F21-D5E12F353F99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645D9-C31C-4A23-9E8C-2011AFA3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B7903-D0F7-4C66-92BB-DF21E62A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D1E6-2187-4190-BFD8-C1BF4CF5A5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197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0669B-8A70-4C44-8626-41A135D7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328C-928D-481D-9F21-D5E12F353F99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86918-7719-4023-97A0-8B93427D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9465E-A4E7-4C0D-83F8-8EBE2C971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D1E6-2187-4190-BFD8-C1BF4CF5A5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056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A97E-775E-4674-B864-140D0A4E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656A3-6763-489C-B0EC-0F55E01C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F0074-02D7-4189-83DD-E78DDA646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4CC63-1834-4506-8B35-5A637FC1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328C-928D-481D-9F21-D5E12F353F99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1774-A356-4FBB-9A87-5600880C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832DF-948A-4C6E-8684-6205F60F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D1E6-2187-4190-BFD8-C1BF4CF5A5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71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298C-9868-4B9D-92D3-B5C6F244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396CEB-AAFE-4012-A9A4-A2EB768B9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EB83B-89BB-44CD-A4FB-94AAA379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EB93B-19C3-4D86-97B1-7D500D07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328C-928D-481D-9F21-D5E12F353F99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53A61-D199-445D-8C6E-BA0FFD4B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AE609-8E83-4F5D-99D5-383CC5D4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D1E6-2187-4190-BFD8-C1BF4CF5A5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809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5D41DB-0E7C-4FBA-812F-D1EE4CB7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69388-8D26-4BC9-9C31-FCECCC32D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04CC8-4870-41FD-BD42-39B126562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328C-928D-481D-9F21-D5E12F353F99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B42F-737F-4D7C-BDDA-9E3C69EFE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E070E-76CC-4990-8EB3-E6BD4B36E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1D1E6-2187-4190-BFD8-C1BF4CF5A5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9257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91A1372-FB98-4C90-AB02-F5DCBC7C31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0156974-97C8-4989-900C-D5D3F05708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7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5E70E7D-2DDF-4DA8-9513-2852016CC3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2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00A4BAE-7A15-462B-8DD1-C106522BA3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485BEAF-5815-429C-B94E-6246203474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9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73B13DE-32B1-4762-BCF9-56B0DBCCED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3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54BC6276-F01F-4702-BFE5-CB10CC8F48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4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C1C7D2DF-4CB6-4128-91BD-1213A19769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5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8E274073-9BBF-48A9-869E-997BBA582A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0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313D0533-FFA1-4742-A2CA-6F8C1EBAC3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09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2E676CAA-2DD7-4132-8B92-CC1B61306B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9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F5128673-BD68-4E48-B3C7-0273E31D6E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4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E39C0BD9-DEE5-4E45-A8E4-ABBFD4866A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49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BF61514D-2B38-4503-AFC7-CAD1255326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5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3026D03B-F6A8-4D6E-8354-7B95AB920C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08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66627A12-E488-4F60-B8FC-DE1C46ED20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6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E27B1FCB-758E-47FF-810F-26B2B2591E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9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2CEB094A-180E-4E73-B34F-577B57E6B0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2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2E08066-B94F-424D-BE69-AC1ECCDB71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0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6087364C-D54F-4B80-B1F7-1FBB6580C4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77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D99CEBC7-D28F-44DF-AC77-C23CEC23CF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31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B02FEB47-7261-44C4-BFAB-68E812E440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7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B72A83C5-C2E0-4BC2-9BEF-733E573EF1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33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A89BC67-BA5B-4BB8-BB88-26814BACAE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79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8D425C70-7BB4-4A61-9757-2249CB9784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91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4E67D8CB-ACE3-4159-B756-FB47BDC7EC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44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C7939D0E-7AE4-4521-9CEF-38F93501AC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11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9E7F065A-4795-40A5-B92A-EF35BDC2C1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99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70418327-ADDF-43FB-8A2D-4CC6D9AC66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83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E0DAFB2C-33AB-42A8-9215-3FD7CEB734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4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6FADA81B-6EF4-433D-B765-3E191ABE4D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8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098BC55-6E40-4DCD-BF88-89F70C613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5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A9DCED7-186F-4CAF-83F3-DE8B339096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3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1CA4CC26-2500-47EA-A3DB-648630CE25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3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DF55B601-2F85-438D-B58B-4DF1EC0859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2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92D880D-9800-41DB-BA35-20F6D80D9F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2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27A9B8BE-7C47-475C-926E-8DC903DF89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33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 T</dc:creator>
  <cp:lastModifiedBy>T&amp; T</cp:lastModifiedBy>
  <cp:revision>1</cp:revision>
  <dcterms:created xsi:type="dcterms:W3CDTF">2019-09-04T10:59:32Z</dcterms:created>
  <dcterms:modified xsi:type="dcterms:W3CDTF">2019-09-04T11:00:43Z</dcterms:modified>
</cp:coreProperties>
</file>