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3DD9-3EE7-42CD-A241-2644E5CC6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8DD05-59B8-4CC4-A009-4EDED0A6C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07E93-24E2-46CE-9388-8A41A0B5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B809-12C5-4EA6-BEAD-C736A587ACA9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C256B-E989-4DD6-9A97-7E3BFC3B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5F881-E0B0-452E-9802-A8E79B758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CB25-034A-4AD1-9FE6-001B3ECB00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726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7F1AF-C29A-41C6-9A5E-51B1557C5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DB53B-8672-4DA1-8EB1-78274CC55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BD685-1789-4BFF-831D-F62FF71F5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B809-12C5-4EA6-BEAD-C736A587ACA9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43D57-7E9D-4465-AABA-B7B5683C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4FB51-C818-49F6-86D4-F45C572C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CB25-034A-4AD1-9FE6-001B3ECB00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4668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D86252-1526-448B-B4E6-DCEADFB654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CEA4C-F92A-4BDA-AE37-654491A1F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D11A3-2365-43B9-A73F-EA269F161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B809-12C5-4EA6-BEAD-C736A587ACA9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AD976-42D4-425B-A819-CD624F12E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C3AF5-D100-4660-9666-EBF48756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CB25-034A-4AD1-9FE6-001B3ECB00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334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19C03-92ED-4676-9079-2308D919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3CB44-DDF8-44EB-9B11-2BAB7AEFA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C0BE5-B777-41AA-AA50-F86AEEFE4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B809-12C5-4EA6-BEAD-C736A587ACA9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A6423-35C7-436B-AB50-3B55B187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45541-2AF4-463D-9136-669C7723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CB25-034A-4AD1-9FE6-001B3ECB00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642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4F969-CA38-4F10-B24F-E36DE4608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30B38-C16A-4FA8-A1D3-8B0CA5F1F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F1835-A490-427B-8B74-58BDCD2D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B809-12C5-4EA6-BEAD-C736A587ACA9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92E4A-970F-44D2-AD9F-D28A9B69D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7F315-394B-42C6-8A26-3B8A734B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CB25-034A-4AD1-9FE6-001B3ECB00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2235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38D00-A2E1-4849-848F-6B31CD05A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CE57-73D1-40AB-B93D-04E3BEDE7F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40A05-D978-47E8-AEE8-7389599DB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FC9CE-1B19-4A65-9DEB-ECF3FCB1D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B809-12C5-4EA6-BEAD-C736A587ACA9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A4E0A-85B0-440D-A1D7-1B4F69BA2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2C284-7514-4879-8F5E-4D6F4366C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CB25-034A-4AD1-9FE6-001B3ECB00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459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A336E-B122-4DE8-82F7-35B28BA4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91CEB-81B5-408A-B773-264E39651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E8121-B84D-4BE3-8687-0DFEE7DE0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AC632-42B2-4744-A00E-A672DEBB5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C34B09-C3AE-4D59-A75A-5CF5A354DE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F845F-5CF6-4A0E-B0AC-C6A393E6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B809-12C5-4EA6-BEAD-C736A587ACA9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66B509-1CE7-4F13-93C1-14F3A3D14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A2DF05-3DF6-4F7A-9F57-31318EC4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CB25-034A-4AD1-9FE6-001B3ECB00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828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2C967-EEFF-4BF6-8203-CA9B5CA9B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48C9B-9B66-4773-8F29-6461C9700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B809-12C5-4EA6-BEAD-C736A587ACA9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63B45-734F-4258-A543-9CD16516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14F5D-268A-477D-A685-C340F816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CB25-034A-4AD1-9FE6-001B3ECB00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299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0C05ED-E27F-4593-B3E3-C07287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B809-12C5-4EA6-BEAD-C736A587ACA9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1CB8C-ED02-4F7A-BAF8-C303A9B1F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285C5-6BE4-47BC-9995-E8F97494B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CB25-034A-4AD1-9FE6-001B3ECB00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033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52084-D7AA-497B-87F3-3438C9D5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D9FCD-B67A-4108-9D0C-DFEF60A7E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AAED4-7D48-4819-AEAA-066D64BB7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1528D-FFF2-4EE9-A095-9ABE8451A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B809-12C5-4EA6-BEAD-C736A587ACA9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BA2F9-3DF7-4C47-985D-AF94BE7A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BBA3B-1951-429E-84F0-DE4F62AA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CB25-034A-4AD1-9FE6-001B3ECB00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807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0C02-985B-4450-9988-B77114B47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5463BD-A62C-4A7E-A232-086755E396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4BD1D-E18D-429D-9708-55C1E54E5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B464F-7AD2-465B-8740-A1A10E06A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B809-12C5-4EA6-BEAD-C736A587ACA9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68581-0B43-4877-AC7F-18853825F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E7777-B547-4E98-B26C-B1060B58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CB25-034A-4AD1-9FE6-001B3ECB00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695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374C00-24AB-4C5C-A8BA-60EBBE8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F1AE2-7D04-470E-B831-0E56B63EC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1C892-E30A-4E38-9652-D881DE0C72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4B809-12C5-4EA6-BEAD-C736A587ACA9}" type="datetimeFigureOut">
              <a:rPr lang="en-IN" smtClean="0"/>
              <a:t>04-09-2019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18807-707A-4643-9EA3-D83267CFC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FC964-FBF1-424B-88A7-35092AFF0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7CB25-034A-4AD1-9FE6-001B3ECB00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7246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A978BAF8-5BFD-4C25-B855-5B0A9556BB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66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E9C0C37E-AC50-4B66-B668-570ACBDBD2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13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F1991931-0A14-4E8A-A465-8BD12CD44A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15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934A254B-FF6F-4F58-8A97-AACA5FFFF0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77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2B7E7944-2768-4C82-9DD5-698315CF05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67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FA23A9AD-9617-4F9D-9277-0C5D288D4E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67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A714DA18-397E-4F05-B819-62F7C60522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66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582ED17C-3127-4B4E-8BBE-F804563805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00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B751A3CC-1FFE-421D-B9B4-6BD69B7227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79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13A42D02-B267-4A10-9D0F-7B966980D8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43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3B31CB63-0F20-4435-9E13-BA62007647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09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E098CC5C-C4C7-4D06-A040-442ED46E78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49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68656A11-F179-4618-B293-21ECF55DA8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3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D1E19BF3-589D-4576-8D6D-34A3017AE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54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BBD963C0-DABE-45E9-92C2-34472B7F0A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87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22DECD1D-BDF7-419E-AF59-F0E20B6ADB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86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CF2017ED-A4E9-4ECB-96C0-C98C13F540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29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87BBC4FC-E276-45A9-9CA0-64BA75BFC3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10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D9BFFE34-34C0-4BAD-A997-C252175AD6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82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B3B2940F-1086-4ADC-BBB2-4AB44CC0D7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99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7B4CDB51-1A7F-477B-9FC0-E548A60B3F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02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5AD6623A-8274-459A-8C96-613B7EC289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34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F7E303E3-7B1A-4162-812C-AA50D36E7B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5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0E55AA99-FE4E-486E-8214-E5B4F5B043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00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DC6E5393-62A3-4248-AAC0-BEFA2C2EDA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04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67AA8AD2-E145-4251-9479-2014C5F345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79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3E9FEBAC-AD26-4D38-90AD-6166A3F43D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62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3BBB29CE-1019-4F1C-A3D3-F28A42A0B0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42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93021799-83C5-4489-8723-AA65804D51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51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FDB3E75E-5823-46DA-B21D-2E418E0FD8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79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6F951A4A-879F-4BB4-8DD1-E8FFD273A6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91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C6D25CB9-C37F-4751-8BD9-964A92BEC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45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AD176A2D-2810-4207-9FE4-BB195746DB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5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BE5FC67B-C3AB-4B74-9CB4-3354F26BF8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5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A16DF664-BC74-45CD-81E5-D4944B8AA5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10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8B9FF082-34FA-4FF7-A7BC-3D7D3FFBC7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6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16FBAF78-498E-4F6A-84A0-F4CF1D64DC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68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F4D4437F-FCE0-49A4-9E68-A6DAA67107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04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89E23593-DA30-4523-80D4-C0AE1DDA7B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822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37E9B1AE-3F80-4982-B31D-5945A96072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25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2254CC06-29C8-4C1A-B6EC-0BDE4BE74D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048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F1D29B87-8A93-4E61-8499-ECDAB5227B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980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9FA93690-7870-40E4-8A2B-F9651660D6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25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71CA8051-73DF-427D-A9ED-4A0584D849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26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C8BF6669-333F-4C7F-A8B5-45C1611628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095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74BD528D-ECA0-4827-B77E-ADEA536305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534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A4D670C7-B9F8-4F54-A8A9-D9AB812CFA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791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635E5D8B-527A-45B7-852E-DCB36F656A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12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7867DAB0-15BD-4362-B5CD-13A27FAE1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934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FB88A550-0DDA-4BCC-A6F7-D50A1A20AA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325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F92C2EB3-0624-4EA1-A51E-3FA9B39AFB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132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931E6E72-ED95-4884-A5F4-034FF9D58B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97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11CEA51A-9319-4266-868F-FEF8A16288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177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B21521A2-9DEF-49A9-9A7A-C68D383F49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665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12D5C484-D478-46F1-837C-49F1882127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68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C269558A-7CAF-40EB-AF1D-6F53658C7D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645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8DDFF9C5-8004-425E-ADAF-4238F552B4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429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447AAAB2-33EC-4F69-92CB-8F61D4B6D5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189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2B61A733-D816-4B86-BBB7-EB20D3D1D1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891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96516CC1-01AF-4FEE-871B-78F3D102B1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990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08C989BF-14A8-44F3-8DBB-B388320F60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409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5D14CE5B-EBBD-4C25-9335-1702EF6954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190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D215BB50-0854-4304-9A7A-2063775B37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043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25846263-2BE7-4516-BBA7-1764D871E6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663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222716F2-BA70-481E-94B4-D790A73D10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650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43FD8993-43A2-4654-9BCD-33D55FADA0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6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6C730C01-E382-443F-9131-B701BA8AC8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901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3AFD2976-7109-4FB4-A433-31E29A05E5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185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422761FD-379E-48D6-96CD-99C489AAD0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65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FCDB34FB-B164-429E-B668-2BF9174355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39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E6E93F1C-94F1-45B2-8645-5A24CEA242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542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23150C1F-8BE0-4227-91A7-B5EA103BBC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60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5B8FE0E7-4D03-4082-A9DA-FDC4D8FA54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115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9B0AD58F-24BB-45E4-A822-41842FB19A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572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02A57E3F-9879-4856-A4F0-2E6365FA02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8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E5C5F1C8-FD89-4C6C-9606-77AFC0612B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486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FF12B4F1-85C7-44E8-A7BA-A159CCAD87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26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561EA9B5-FBF4-430C-A26E-9CF70B1EE9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756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C50AED68-CE9C-4487-A0D5-92C750DC3A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350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E2775B3D-04B9-42BA-8ED9-02A0EF4E80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435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B7D6D7DC-133D-44E6-9B1C-7DB3DB93A7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975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AABCFE20-C6A8-4C30-9DA9-91D5D2D508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059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851E87ED-CB3D-440F-859B-EE25E88D94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490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E3A7DFF5-1619-4541-85C6-760C557335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146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E4B7EE84-B118-40FA-BDE0-5F97D534D9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453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66FA84CB-305D-4C05-8C0D-DC6A5F8836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840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DDF4AA9C-C89C-4265-949E-25E9992063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238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B3574005-0B02-427F-9823-3CDC1F0C7E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4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459DFDD9-B9F3-4D04-B458-D7CA258A45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75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T&amp; T</dc:creator>
  <cp:lastModifiedBy>T&amp; T</cp:lastModifiedBy>
  <cp:revision>1</cp:revision>
  <dcterms:created xsi:type="dcterms:W3CDTF">2019-09-04T10:44:35Z</dcterms:created>
  <dcterms:modified xsi:type="dcterms:W3CDTF">2019-09-04T10:45:09Z</dcterms:modified>
</cp:coreProperties>
</file>