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B7AD-1362-4144-9A6D-9C5E4BE85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476FD-88C5-4C05-8A06-3E07572CC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E9EBB-0DBF-4957-83B6-4B1BED96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D0CC-8CAA-485D-A0D6-E3E25B5322B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2D3BB-1BF0-4622-B77B-2195BD1F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3B4E9-6205-4528-AF50-1BF6CA52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FC75-AE4F-4976-A5DE-2DA2192C7B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891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856A-1B6C-4D3C-9D4B-28157E1E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0DF21-49DB-4A19-AA70-4126952E6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E04D7-6717-4DF0-AB27-B937090DF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D0CC-8CAA-485D-A0D6-E3E25B5322B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9264F-5E18-4ADB-BC5B-CDCBA2A9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FCA69-B3E4-4899-92D6-164E1698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FC75-AE4F-4976-A5DE-2DA2192C7B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319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00BC2-9224-4DE3-B172-6A0EA777A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E8882-01B0-4F05-9951-995FAD229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A23CA-DD2B-4AC1-A8BA-E044DC19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D0CC-8CAA-485D-A0D6-E3E25B5322B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8C5FF-E61E-48FD-93DD-7742C113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07220-C348-46B8-B4DE-71FB8A3D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FC75-AE4F-4976-A5DE-2DA2192C7B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780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8FF5-AEDD-4982-9E7A-69310D5B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FAEA4-FA37-4356-9255-EE1080A85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0D353-7CD3-4B31-8E19-4AC3F5BC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D0CC-8CAA-485D-A0D6-E3E25B5322B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902EE-01A1-480D-B8BC-4B2A0B16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42103-481D-45E2-B601-73EC902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FC75-AE4F-4976-A5DE-2DA2192C7B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100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C0F7E-B691-42ED-96CA-60718F30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C7B6C-9906-4EEF-9291-A3BCFCE22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3397E-4280-4336-9E61-50DF2E95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D0CC-8CAA-485D-A0D6-E3E25B5322B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47CA6-8B09-49C1-B276-A442ECEB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B666F-4D6C-46E4-BD36-4DFDE2F6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FC75-AE4F-4976-A5DE-2DA2192C7B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85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ED286-D717-4E50-B4B4-9082474F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ACEA6-8111-44AE-A751-E20D2A286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6F007-57B0-4518-9D8F-5A1C7BF5A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962B8-72E8-42FC-BD1F-B8DB5807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D0CC-8CAA-485D-A0D6-E3E25B5322B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F9F39-03D8-44F7-AAED-8EE23294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12B0C-0BE1-4637-B80E-257DAC9F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FC75-AE4F-4976-A5DE-2DA2192C7B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450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ADFA-ABE4-4686-8803-87DC70AA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E068C-6731-42A4-8AD3-8CF020623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E99CA-0804-43CC-9C13-7A12161D0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2D16F-B70B-4565-A5AE-6D48E2347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36FFE-56BB-46B2-AF0C-E7A9CA7C9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7BEB53-4FF6-4751-A424-C9A47634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D0CC-8CAA-485D-A0D6-E3E25B5322B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1BA79-5255-4779-A6C8-0C59128F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31F57-C9B1-4F41-9828-E4B7D051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FC75-AE4F-4976-A5DE-2DA2192C7B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410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AAAE-1244-45F1-A0DC-433A21D1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72493-0260-4DA0-B254-3868332F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D0CC-8CAA-485D-A0D6-E3E25B5322B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E85A7-95E4-4DB8-A9F4-7A18D2DE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039D1-1297-42BD-A311-288D36DD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FC75-AE4F-4976-A5DE-2DA2192C7B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750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B0627-CA69-4939-B58D-78B1E46D0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D0CC-8CAA-485D-A0D6-E3E25B5322B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5B65E-B519-482B-9334-6D354192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2F964-0200-460D-A4FF-9BE943925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FC75-AE4F-4976-A5DE-2DA2192C7B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693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0222-CAF4-409B-B2EA-E5E9DA1A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A094D-435E-471F-9B92-4F63441D0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701A5-1199-41D6-BB56-898F59F77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1F66B-12B8-4C96-877A-13E65DE5E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D0CC-8CAA-485D-A0D6-E3E25B5322B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DFDC6-6988-45E2-AAC2-03468D65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37E43-A562-4A12-AC51-BDEE39E5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FC75-AE4F-4976-A5DE-2DA2192C7B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419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351B9-4DB1-41DD-8BEA-DC830B55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CE0F3-CBB0-40B4-89D6-D60851921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43BA4-7A0D-4F1B-88DC-D3BE79A27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D9FB6-31D9-4F88-980D-4B5AC507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D0CC-8CAA-485D-A0D6-E3E25B5322B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78FC6-5B4F-41B1-8739-6FC26BF8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47F8-67D7-41D1-95D4-50170328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FC75-AE4F-4976-A5DE-2DA2192C7B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547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C35CDD-CB85-4550-9EA5-BCDB37A6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0BF50-91BC-49F4-B2F6-A8B8C2CD3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5A1E6-40AD-463D-904A-5BF13565E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D0CC-8CAA-485D-A0D6-E3E25B5322B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80218-D660-4CAF-9534-FC131E0BB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ACE7E-5654-4BE3-92C3-128568C99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9FC75-AE4F-4976-A5DE-2DA2192C7B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428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92C4B38-96EA-4C51-970F-1CB72C82F7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8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9D89BDE-013D-4A1D-9DA9-7374F16D9B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4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BDF863B7-E308-44D6-8BE1-664F8EC3FB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8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51AAE39-2B96-4622-92B1-77C10B446D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E001BAAF-F762-4FE9-AC92-19D04C9DD4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5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30491794-7DF6-44C6-ADE6-5942DBA379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0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E7916FD-9E35-40FB-B266-B289A01716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2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F966B0F9-1617-4D2F-A45A-583CBA915D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6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E11D292F-586D-4CA1-91CE-3F4C5B3933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95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DEFC64AB-8933-4254-AA19-387FB4537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67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58B36A42-8558-4DB6-B3D7-FC17F61BB0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1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D9ED53C-0705-4FCF-8714-D36AE22895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8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F9447EED-0C36-4B7D-BB35-879CFB73BD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29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4D7F2B2-BAF3-42B2-9FF9-0A00C3A326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58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612F4C55-6ED0-42CB-BD88-F129161AA9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04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877962C9-9205-4F34-92D8-51DF7900CA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60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E7D58EE8-0B5C-4F15-9887-FF7B2D0289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79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F9CA88C9-798B-429B-9677-5AD8358F7C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71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CC5F3143-1B6A-4E4D-857D-A88DDDB244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42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80D4192B-1FEA-4F9E-8DA1-0AECC4D2C2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89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40F12414-E7BD-43B9-A3F6-007DC04010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4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1D3A0307-D2DB-497C-BEFC-29F7354DE5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6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E693569-FAF6-4299-9FED-DD1E1D46EB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7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0B3DE3A3-1E29-4BEB-8C2C-766FB0441C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49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F986D867-2868-4E8B-944C-D49FFD61B4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09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A9B678F0-0618-416E-A43A-8E757F8401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37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E0B9AD0D-8C39-4D53-8392-543B7B1219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96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8D546AF7-896C-4B20-BB31-861515026A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28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D7276AA5-4443-4EA3-A2B5-E7367BE719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83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6CB8DE42-1702-47DF-A4C0-E8918354D5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45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23DCE4CE-638B-4196-82E5-9B29EB3239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83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1D971BBA-50C4-40A7-99B9-A6348E8261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49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C5E11852-1B88-4AF3-9CE1-3AB8DAF13E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3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BBC14F8-E3C5-4024-A6CA-B445D2859F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70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10E13056-4A5C-4039-A04A-D9DB53A237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33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50977890-4732-4716-90F1-1FA8035831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26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7ACCDB3F-D1EB-4EBD-B5D1-46A9C13FC3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2081152F-682E-4337-9A8F-6D29314033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538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EC6E6971-9EDF-4F3F-B384-7D34D4055D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51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DE9A5CC5-E66F-446A-BB0C-B6FC7E65D9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922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BB276880-97EB-4923-B920-3DBFA0A2F6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3DF055C6-BA18-4A4D-8BAD-5DF56415C0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95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83232800-6DFB-4D0E-ACD0-30773C3F69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22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106C2016-D857-41E3-9178-E299466B8C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488C1FA8-9948-4C2D-AC9A-C479214EB2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91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5239A84B-77F7-4045-9C48-9F0DE2E02A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803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D1C30674-2C05-4394-87A7-E3C86868A5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16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8AA226CD-7314-40D6-8032-D9E6E04DFC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316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72E0E2C2-3F3D-479A-8D03-FAA240B72E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651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7DB0E8EE-1ACE-4AD2-BEC5-9C64B384CC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144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585F5323-A271-4EA7-8B02-87E680CC2C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4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E4EB440-6A22-4696-9A8A-026B6766ED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9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FB10A90-FB30-44A0-9DBB-A8A2E70783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8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E2CA8CD-E5C5-4668-86EF-4B8C8AD405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3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95E2DCC-C0BB-4501-AD39-C6CD168757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31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T&amp; T</dc:creator>
  <cp:lastModifiedBy>T&amp; T</cp:lastModifiedBy>
  <cp:revision>1</cp:revision>
  <dcterms:created xsi:type="dcterms:W3CDTF">2019-09-04T10:42:04Z</dcterms:created>
  <dcterms:modified xsi:type="dcterms:W3CDTF">2019-09-04T10:42:31Z</dcterms:modified>
</cp:coreProperties>
</file>