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32DA8-9204-4F80-A6C6-E2D4F7AF1C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6469BC-79BE-4771-9E24-D5E0D95130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0DA27-AA90-4D9F-B5AA-8EDBA88DB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43FB-6FC6-4AEE-BDA6-6F13E46A7A53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80CB8-5681-4577-8AE4-B13E75093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7CB20-D05F-4D20-97ED-9B8DECB89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A6CB9-CAF8-4EAA-ADDE-91A73F7FCFD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81024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7AC69-19D0-4538-9AE1-894A11B58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21BC25-B78A-4949-A340-1D3E18310C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70C83D-E68E-4402-ACBE-A6D9A91F9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43FB-6FC6-4AEE-BDA6-6F13E46A7A53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909EF1-1AEC-474E-BDF1-D1AC5B2FC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629DD9-A690-4C4C-A8B5-CAF36D161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A6CB9-CAF8-4EAA-ADDE-91A73F7FCFD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84676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FE92B4-64D3-4980-A850-089BB52EF4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0D83FD-F204-4C4E-8EEE-6033966D2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AEDC0D-79CE-4F07-B096-03D161EC8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43FB-6FC6-4AEE-BDA6-6F13E46A7A53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6EF250-590D-4654-B55B-6A34B4809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4E7AF8-F543-4DA9-9DAF-B76368EA8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A6CB9-CAF8-4EAA-ADDE-91A73F7FCFD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7583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63EE3-412A-4F5A-ACFC-8922123F5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F2E1B-3E54-4B18-9808-D441D4C02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EC73A-59C0-47F9-8809-82926D8FD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43FB-6FC6-4AEE-BDA6-6F13E46A7A53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FAD82-65F0-4BCA-9A3B-A6548BFCA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7D11-ECA3-4F3E-A75F-735D0153B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A6CB9-CAF8-4EAA-ADDE-91A73F7FCFD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952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368CB-D95A-4FED-B156-B91FEF84A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7EE422-AD6D-49F8-9A26-6DD20CE4D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31E84-266B-4BAD-8CC8-27AF38CB0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43FB-6FC6-4AEE-BDA6-6F13E46A7A53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9E469-9509-452F-A53B-01D0AFE01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049085-EE8B-403E-A413-EE9337478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A6CB9-CAF8-4EAA-ADDE-91A73F7FCFD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16510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40AB2-BC60-420D-AB62-F89B9CB58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57535-5577-46B6-81D4-2229210604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3537E3-8593-4530-B274-4BE29C2339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F4D0DD-37F0-48B0-A2B4-20FDD8E4D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43FB-6FC6-4AEE-BDA6-6F13E46A7A53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550FB3-89A3-477C-A8E1-41245298B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0C238-BBC4-4E35-BFA6-E19855805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A6CB9-CAF8-4EAA-ADDE-91A73F7FCFD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57167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69A81-BA47-47E6-97DD-95AC5E3F6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975DF-F85E-4CE5-8B0E-7104F6817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3E729-5B30-4BD1-86DF-3245D2043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28366E-8A82-4E5D-B3AD-D14B782B8D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4A4C0C-4DFC-4E5C-96BB-D4C8848D02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EA9639-C36B-4BAB-ABEE-21DAB9479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43FB-6FC6-4AEE-BDA6-6F13E46A7A53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117B08-CF6F-445C-98D2-3C6C3B87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95B1DC-0005-4ED0-8731-4F46D12D3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A6CB9-CAF8-4EAA-ADDE-91A73F7FCFD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73504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05BE4-CD42-4541-B992-6E2644F57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B9E0F3-A603-44D3-AE5F-B58D02E6A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43FB-6FC6-4AEE-BDA6-6F13E46A7A53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CE634C-C411-4014-A178-3E55CC4DD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EA6F11-2BAD-4329-B8F5-C4AD973FE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A6CB9-CAF8-4EAA-ADDE-91A73F7FCFD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32188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4D84E-4B66-4CD9-B437-126ED0FB7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43FB-6FC6-4AEE-BDA6-6F13E46A7A53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371CAE-2ACD-453F-AE20-52ECFC0F0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F224A-F574-423D-BF10-DECD3FCB1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A6CB9-CAF8-4EAA-ADDE-91A73F7FCFD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64882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044ED-1A28-4FB6-AC15-2AD761221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17403-A515-454B-A794-67F69817C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6A4F0A-D2FA-4846-BBC9-281747938C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0DFE99-5544-476F-A664-92CBBF427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43FB-6FC6-4AEE-BDA6-6F13E46A7A53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65139F-CEDE-4F4C-8408-11214B796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AB8054-4B43-4434-BF86-788DE9ED0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A6CB9-CAF8-4EAA-ADDE-91A73F7FCFD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97046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2E2E1-039C-40E7-85BB-DFE899490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D1CF2F-1981-4793-9982-EC58CFA3DB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BB9EF0-9DF8-4AF2-9189-4461D4344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457B34-625D-4E8C-9BCB-62350A67B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43FB-6FC6-4AEE-BDA6-6F13E46A7A53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69A94-378B-485E-A4DC-807E53C48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9F061F-28A1-4DCB-9D2E-C10B02C4F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A6CB9-CAF8-4EAA-ADDE-91A73F7FCFD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16598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82BD88-DB9B-49B9-AF10-680A84614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5DE673-829C-4C5B-A442-E3DA6A103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5E29A-F60A-4ED6-967B-A38E090AD9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043FB-6FC6-4AEE-BDA6-6F13E46A7A53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00860-D2D5-4F98-BFE6-F6481B0F1A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72326-2095-4A00-9FCF-D44B0DD8BD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A6CB9-CAF8-4EAA-ADDE-91A73F7FCFD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754105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7171C998-EC0F-46E1-B819-5EA7143D04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85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4FF80B43-447C-4D15-9DA3-951C7DB170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0742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0">
            <a:extLst>
              <a:ext uri="{FF2B5EF4-FFF2-40B4-BE49-F238E27FC236}">
                <a16:creationId xmlns:a16="http://schemas.microsoft.com/office/drawing/2014/main" id="{BA3091F7-7BFC-49DA-8FBC-2A5F425434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58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7B7D6692-4E0A-4DBA-814E-6DCBCA0C64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91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6C7CACDD-E287-4229-8E63-C7D964CFAA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99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CD031B4E-D94A-4D60-8FF2-FFFB34116C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374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11B00E3E-B18B-4D82-A8AB-DDE1ECD30A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34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2FEAF686-9828-4D22-85D5-3E5B8642D1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834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4AA44B85-DD01-4F43-99DF-A8C7A6EACA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34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6F0ECC2E-555B-4BE7-ABCB-AF9BB58C8D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68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74466C06-277A-4C44-A686-E33249D376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786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BF5BBD07-EF2E-4F6B-9C28-DA50F32F02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68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F7D6E0F0-2C9C-4E81-B6B2-03648ADDBA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5023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35E67AC5-7226-4342-86B0-50809C8651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15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559B9DC1-5605-4538-B8C4-1833F43F2C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2452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FC161060-71CB-4D56-8686-8A02E53A02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4030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89B9D596-81F9-4B56-A284-C971456EFF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866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7037BC2D-C501-4436-872D-144F8BE044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5444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1140A901-E3C3-4401-A952-BF819F7514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2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92192E10-E689-439F-8472-B7C3782821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0755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75E5D193-6A60-42BC-86CD-CA84456F60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121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64CCAAA5-6963-4F65-ABEB-2CA1D72035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125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CC733140-039E-423D-AD6D-DCD47FE837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89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3553226D-70D6-4D07-96ED-E599B0D9D5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216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64D17520-95E6-47FE-A612-1B4730411A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5904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F750AE7E-5E56-490F-AA90-05D2B407F9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6768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7A811132-97F7-4CD3-AD89-5426DA5C28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7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DE11477B-3C4D-43A7-9462-FF60A27107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393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7C85CB88-483D-4E28-A4A5-3E9A0E636A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4070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B1932443-FADC-4401-83A0-FC0B831E27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8640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94650CCC-17EA-475B-BD8E-F11DF69881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814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F8DCC742-65C3-4484-AA89-7D8B5FE68D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7505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36BC3B81-43FE-4A65-A76F-D941E3553C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873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5AC218F4-6B90-415F-9493-4F39215094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22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755A6996-DD44-4E98-BE83-3EC659E426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2242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F088387C-040D-4FAA-868D-B2BBE96376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883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C2004A06-37F1-495F-BB34-5486DDE0C2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926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7413626B-F34D-4C69-944D-B3074584F9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8740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1F9953E8-9A8C-4FFD-90DB-92A0BF0170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173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F90BF22D-8374-4365-B378-A389CEB7C3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280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B432EC3D-1E40-4986-984A-A49E1A3AB0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8481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5D7457DD-B441-4D4C-881C-CC07090E7E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186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F72A581C-DABF-47D6-A71A-065C3FBF5A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884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12C4A3D5-9287-4C7A-B5D3-910B889116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560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9F791CD6-AC28-4CB9-A3C6-F8DB18497A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326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75C0645D-FB94-4572-9BC6-068F32779E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485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148E3E50-7917-42F8-B1EA-AF1B8064BB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167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id="{62505B6B-2BB4-4AC5-A830-591006F709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093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id="{80A9474F-FFE1-4016-8EFA-A38308ECE1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8370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CE30BB89-9A4A-401D-A1CF-A123651F49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5000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:a16="http://schemas.microsoft.com/office/drawing/2014/main" id="{B418903A-DBCC-4914-85ED-F6650347C4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2009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5">
            <a:extLst>
              <a:ext uri="{FF2B5EF4-FFF2-40B4-BE49-F238E27FC236}">
                <a16:creationId xmlns:a16="http://schemas.microsoft.com/office/drawing/2014/main" id="{C55960F8-4D8D-4906-9A84-D66DD6C81E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809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6">
            <a:extLst>
              <a:ext uri="{FF2B5EF4-FFF2-40B4-BE49-F238E27FC236}">
                <a16:creationId xmlns:a16="http://schemas.microsoft.com/office/drawing/2014/main" id="{716A82BA-892C-47FD-A614-48F1F55E1E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059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7">
            <a:extLst>
              <a:ext uri="{FF2B5EF4-FFF2-40B4-BE49-F238E27FC236}">
                <a16:creationId xmlns:a16="http://schemas.microsoft.com/office/drawing/2014/main" id="{60B4A6FF-EBDC-428C-95CE-5BCCFF21E4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9093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8">
            <a:extLst>
              <a:ext uri="{FF2B5EF4-FFF2-40B4-BE49-F238E27FC236}">
                <a16:creationId xmlns:a16="http://schemas.microsoft.com/office/drawing/2014/main" id="{519AE4F3-45B4-46D1-9DFC-6A78265CEB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627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9">
            <a:extLst>
              <a:ext uri="{FF2B5EF4-FFF2-40B4-BE49-F238E27FC236}">
                <a16:creationId xmlns:a16="http://schemas.microsoft.com/office/drawing/2014/main" id="{65AC2531-14B1-4BE2-BE5A-DC998A5D90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30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6744D3F6-31D6-438F-A6A9-D05063720C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2837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0">
            <a:extLst>
              <a:ext uri="{FF2B5EF4-FFF2-40B4-BE49-F238E27FC236}">
                <a16:creationId xmlns:a16="http://schemas.microsoft.com/office/drawing/2014/main" id="{3463C462-CCB7-410B-890C-ED0EC3523A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019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1">
            <a:extLst>
              <a:ext uri="{FF2B5EF4-FFF2-40B4-BE49-F238E27FC236}">
                <a16:creationId xmlns:a16="http://schemas.microsoft.com/office/drawing/2014/main" id="{6A435B6B-5395-42C8-9D95-6159CA2EAC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442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2">
            <a:extLst>
              <a:ext uri="{FF2B5EF4-FFF2-40B4-BE49-F238E27FC236}">
                <a16:creationId xmlns:a16="http://schemas.microsoft.com/office/drawing/2014/main" id="{1DA8244C-E766-492A-917F-2F52B97330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069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3">
            <a:extLst>
              <a:ext uri="{FF2B5EF4-FFF2-40B4-BE49-F238E27FC236}">
                <a16:creationId xmlns:a16="http://schemas.microsoft.com/office/drawing/2014/main" id="{3F292512-625F-4EDA-A763-F0DB53C977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2480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4">
            <a:extLst>
              <a:ext uri="{FF2B5EF4-FFF2-40B4-BE49-F238E27FC236}">
                <a16:creationId xmlns:a16="http://schemas.microsoft.com/office/drawing/2014/main" id="{77C192FD-E64E-4840-B5F7-9FE7B2C1E9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35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5">
            <a:extLst>
              <a:ext uri="{FF2B5EF4-FFF2-40B4-BE49-F238E27FC236}">
                <a16:creationId xmlns:a16="http://schemas.microsoft.com/office/drawing/2014/main" id="{7371BAFB-7C5E-48EA-B955-E5AD10CA91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120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6">
            <a:extLst>
              <a:ext uri="{FF2B5EF4-FFF2-40B4-BE49-F238E27FC236}">
                <a16:creationId xmlns:a16="http://schemas.microsoft.com/office/drawing/2014/main" id="{B8AB8FA7-3BE2-45C2-A4EF-170EAD863B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2763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7">
            <a:extLst>
              <a:ext uri="{FF2B5EF4-FFF2-40B4-BE49-F238E27FC236}">
                <a16:creationId xmlns:a16="http://schemas.microsoft.com/office/drawing/2014/main" id="{8AD0ED01-6F1A-486D-B2A9-C69E4F9DF6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311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8">
            <a:extLst>
              <a:ext uri="{FF2B5EF4-FFF2-40B4-BE49-F238E27FC236}">
                <a16:creationId xmlns:a16="http://schemas.microsoft.com/office/drawing/2014/main" id="{CF8881D6-5D24-42D8-B3FF-B7F0584D36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5631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9">
            <a:extLst>
              <a:ext uri="{FF2B5EF4-FFF2-40B4-BE49-F238E27FC236}">
                <a16:creationId xmlns:a16="http://schemas.microsoft.com/office/drawing/2014/main" id="{E927576E-90C0-4586-B596-9E6B3732C8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94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F017E975-2DE3-4169-BF51-4959F59A86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9349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0">
            <a:extLst>
              <a:ext uri="{FF2B5EF4-FFF2-40B4-BE49-F238E27FC236}">
                <a16:creationId xmlns:a16="http://schemas.microsoft.com/office/drawing/2014/main" id="{8E0F880A-40DF-4344-915D-B76EF38637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0582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1">
            <a:extLst>
              <a:ext uri="{FF2B5EF4-FFF2-40B4-BE49-F238E27FC236}">
                <a16:creationId xmlns:a16="http://schemas.microsoft.com/office/drawing/2014/main" id="{21A1AD39-74BB-4351-92DE-A28C873E56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17942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2">
            <a:extLst>
              <a:ext uri="{FF2B5EF4-FFF2-40B4-BE49-F238E27FC236}">
                <a16:creationId xmlns:a16="http://schemas.microsoft.com/office/drawing/2014/main" id="{92B673BF-605C-45D3-B45A-86ABD0FE88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045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3">
            <a:extLst>
              <a:ext uri="{FF2B5EF4-FFF2-40B4-BE49-F238E27FC236}">
                <a16:creationId xmlns:a16="http://schemas.microsoft.com/office/drawing/2014/main" id="{4511B000-AC7E-4667-94E8-E7C82648BD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9738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4">
            <a:extLst>
              <a:ext uri="{FF2B5EF4-FFF2-40B4-BE49-F238E27FC236}">
                <a16:creationId xmlns:a16="http://schemas.microsoft.com/office/drawing/2014/main" id="{B5D09AB2-3332-46BF-AE03-2E8E318C0D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34864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5">
            <a:extLst>
              <a:ext uri="{FF2B5EF4-FFF2-40B4-BE49-F238E27FC236}">
                <a16:creationId xmlns:a16="http://schemas.microsoft.com/office/drawing/2014/main" id="{CE263659-8A60-4966-AAEC-5018871196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25170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6">
            <a:extLst>
              <a:ext uri="{FF2B5EF4-FFF2-40B4-BE49-F238E27FC236}">
                <a16:creationId xmlns:a16="http://schemas.microsoft.com/office/drawing/2014/main" id="{5DDA4476-74E8-405C-8130-D5F1942AF3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00854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7">
            <a:extLst>
              <a:ext uri="{FF2B5EF4-FFF2-40B4-BE49-F238E27FC236}">
                <a16:creationId xmlns:a16="http://schemas.microsoft.com/office/drawing/2014/main" id="{52F83E29-3AD0-44EC-8E49-CAAB12B937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4369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8">
            <a:extLst>
              <a:ext uri="{FF2B5EF4-FFF2-40B4-BE49-F238E27FC236}">
                <a16:creationId xmlns:a16="http://schemas.microsoft.com/office/drawing/2014/main" id="{3E3CBF89-7E74-4931-8866-35145DDCB7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4446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9">
            <a:extLst>
              <a:ext uri="{FF2B5EF4-FFF2-40B4-BE49-F238E27FC236}">
                <a16:creationId xmlns:a16="http://schemas.microsoft.com/office/drawing/2014/main" id="{F19D49D6-5285-43EB-B5EC-797C7BA852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32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AA99CE9F-53CC-465F-8ED8-05F9EEED93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913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0">
            <a:extLst>
              <a:ext uri="{FF2B5EF4-FFF2-40B4-BE49-F238E27FC236}">
                <a16:creationId xmlns:a16="http://schemas.microsoft.com/office/drawing/2014/main" id="{86A6C54B-EDCC-4D42-9632-38B1C13466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5550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1">
            <a:extLst>
              <a:ext uri="{FF2B5EF4-FFF2-40B4-BE49-F238E27FC236}">
                <a16:creationId xmlns:a16="http://schemas.microsoft.com/office/drawing/2014/main" id="{8A875D11-432D-4C04-984A-7D58E5B33A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20267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2">
            <a:extLst>
              <a:ext uri="{FF2B5EF4-FFF2-40B4-BE49-F238E27FC236}">
                <a16:creationId xmlns:a16="http://schemas.microsoft.com/office/drawing/2014/main" id="{E9AA8A43-D228-481D-9885-6627432635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9733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3">
            <a:extLst>
              <a:ext uri="{FF2B5EF4-FFF2-40B4-BE49-F238E27FC236}">
                <a16:creationId xmlns:a16="http://schemas.microsoft.com/office/drawing/2014/main" id="{678F6784-ECB1-4513-A0A0-FF855258BA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41256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4">
            <a:extLst>
              <a:ext uri="{FF2B5EF4-FFF2-40B4-BE49-F238E27FC236}">
                <a16:creationId xmlns:a16="http://schemas.microsoft.com/office/drawing/2014/main" id="{27265733-22A9-4CC3-9A90-548B1339AE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4810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5">
            <a:extLst>
              <a:ext uri="{FF2B5EF4-FFF2-40B4-BE49-F238E27FC236}">
                <a16:creationId xmlns:a16="http://schemas.microsoft.com/office/drawing/2014/main" id="{DF8E7AE7-F4ED-4DC8-8E50-9771091AE7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5094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6">
            <a:extLst>
              <a:ext uri="{FF2B5EF4-FFF2-40B4-BE49-F238E27FC236}">
                <a16:creationId xmlns:a16="http://schemas.microsoft.com/office/drawing/2014/main" id="{2DC4744B-0E75-4127-B8AB-4097990BBD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21433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7">
            <a:extLst>
              <a:ext uri="{FF2B5EF4-FFF2-40B4-BE49-F238E27FC236}">
                <a16:creationId xmlns:a16="http://schemas.microsoft.com/office/drawing/2014/main" id="{07436237-777E-43CF-A32A-F8BA0052A2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78732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8">
            <a:extLst>
              <a:ext uri="{FF2B5EF4-FFF2-40B4-BE49-F238E27FC236}">
                <a16:creationId xmlns:a16="http://schemas.microsoft.com/office/drawing/2014/main" id="{E1ADD461-9170-4370-9E59-01ABA22C30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10163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9">
            <a:extLst>
              <a:ext uri="{FF2B5EF4-FFF2-40B4-BE49-F238E27FC236}">
                <a16:creationId xmlns:a16="http://schemas.microsoft.com/office/drawing/2014/main" id="{2C1EA5DC-6440-4FC7-9397-00E565CFC2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27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F7B133CA-D7C4-4ADA-9428-DFA120D1CE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8963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0">
            <a:extLst>
              <a:ext uri="{FF2B5EF4-FFF2-40B4-BE49-F238E27FC236}">
                <a16:creationId xmlns:a16="http://schemas.microsoft.com/office/drawing/2014/main" id="{FBB5EB86-FB83-488E-8C7C-01C1C72C87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35107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1">
            <a:extLst>
              <a:ext uri="{FF2B5EF4-FFF2-40B4-BE49-F238E27FC236}">
                <a16:creationId xmlns:a16="http://schemas.microsoft.com/office/drawing/2014/main" id="{9E6525E8-86CB-4061-879B-79F4693224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2937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2">
            <a:extLst>
              <a:ext uri="{FF2B5EF4-FFF2-40B4-BE49-F238E27FC236}">
                <a16:creationId xmlns:a16="http://schemas.microsoft.com/office/drawing/2014/main" id="{B574586D-BD16-4D22-9ABC-963244A62F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19438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3">
            <a:extLst>
              <a:ext uri="{FF2B5EF4-FFF2-40B4-BE49-F238E27FC236}">
                <a16:creationId xmlns:a16="http://schemas.microsoft.com/office/drawing/2014/main" id="{9A15E9A2-C304-43B0-BFD5-E8657A5A72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1798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4">
            <a:extLst>
              <a:ext uri="{FF2B5EF4-FFF2-40B4-BE49-F238E27FC236}">
                <a16:creationId xmlns:a16="http://schemas.microsoft.com/office/drawing/2014/main" id="{F37A6223-8EA9-48B3-BB55-A628757AB6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62517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5">
            <a:extLst>
              <a:ext uri="{FF2B5EF4-FFF2-40B4-BE49-F238E27FC236}">
                <a16:creationId xmlns:a16="http://schemas.microsoft.com/office/drawing/2014/main" id="{0D99BAAC-3A5E-4D41-AEE7-235A6F3E66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3279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6">
            <a:extLst>
              <a:ext uri="{FF2B5EF4-FFF2-40B4-BE49-F238E27FC236}">
                <a16:creationId xmlns:a16="http://schemas.microsoft.com/office/drawing/2014/main" id="{F3AEF69E-1AB9-40FF-B81E-ED3C48E1F0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6820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7">
            <a:extLst>
              <a:ext uri="{FF2B5EF4-FFF2-40B4-BE49-F238E27FC236}">
                <a16:creationId xmlns:a16="http://schemas.microsoft.com/office/drawing/2014/main" id="{4EEA37D4-BD1D-4857-9A53-986748230B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285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8">
            <a:extLst>
              <a:ext uri="{FF2B5EF4-FFF2-40B4-BE49-F238E27FC236}">
                <a16:creationId xmlns:a16="http://schemas.microsoft.com/office/drawing/2014/main" id="{76E24043-8E07-490C-A1F1-B3ED70642C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6425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9">
            <a:extLst>
              <a:ext uri="{FF2B5EF4-FFF2-40B4-BE49-F238E27FC236}">
                <a16:creationId xmlns:a16="http://schemas.microsoft.com/office/drawing/2014/main" id="{33D188CC-0933-4204-A728-6F6C9FDBA7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089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100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T&amp; T</dc:creator>
  <cp:lastModifiedBy>T&amp; T</cp:lastModifiedBy>
  <cp:revision>1</cp:revision>
  <dcterms:created xsi:type="dcterms:W3CDTF">2019-09-04T10:34:41Z</dcterms:created>
  <dcterms:modified xsi:type="dcterms:W3CDTF">2019-09-04T10:35:11Z</dcterms:modified>
</cp:coreProperties>
</file>